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07089-6714-43AE-94E5-50A5D674ED15}" type="doc">
      <dgm:prSet loTypeId="urn:microsoft.com/office/officeart/2005/8/layout/process4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3A11C2-3C83-4C56-9B94-1F8BB8480F67}">
      <dgm:prSet phldrT="[Text]"/>
      <dgm:spPr/>
      <dgm:t>
        <a:bodyPr/>
        <a:lstStyle/>
        <a:p>
          <a:r>
            <a:rPr lang="en-US" dirty="0"/>
            <a:t>Week I</a:t>
          </a:r>
        </a:p>
      </dgm:t>
    </dgm:pt>
    <dgm:pt modelId="{9D811428-8965-4516-AA57-2052026861F7}" type="parTrans" cxnId="{E28FFE9E-9E02-4ECC-84B6-0DEB0F1C29CC}">
      <dgm:prSet/>
      <dgm:spPr/>
      <dgm:t>
        <a:bodyPr/>
        <a:lstStyle/>
        <a:p>
          <a:endParaRPr lang="en-US"/>
        </a:p>
      </dgm:t>
    </dgm:pt>
    <dgm:pt modelId="{F88ACE4D-AB07-42D9-9D95-B7D9B5C95DC6}" type="sibTrans" cxnId="{E28FFE9E-9E02-4ECC-84B6-0DEB0F1C29CC}">
      <dgm:prSet/>
      <dgm:spPr/>
      <dgm:t>
        <a:bodyPr/>
        <a:lstStyle/>
        <a:p>
          <a:endParaRPr lang="en-US"/>
        </a:p>
      </dgm:t>
    </dgm:pt>
    <dgm:pt modelId="{346B517E-809B-4E4F-9EFA-F462222AFD8C}">
      <dgm:prSet phldrT="[Text]"/>
      <dgm:spPr/>
      <dgm:t>
        <a:bodyPr/>
        <a:lstStyle/>
        <a:p>
          <a:r>
            <a:rPr lang="en-US" dirty="0"/>
            <a:t>Introducing to Machine Learning</a:t>
          </a:r>
        </a:p>
      </dgm:t>
    </dgm:pt>
    <dgm:pt modelId="{6A295218-A7E7-4DAC-8CFB-D30F95A430CF}" type="parTrans" cxnId="{32AC8399-2816-4369-A66D-6B89907D3DC3}">
      <dgm:prSet/>
      <dgm:spPr/>
      <dgm:t>
        <a:bodyPr/>
        <a:lstStyle/>
        <a:p>
          <a:endParaRPr lang="en-US"/>
        </a:p>
      </dgm:t>
    </dgm:pt>
    <dgm:pt modelId="{5A54F135-A245-4474-9497-F150C8EE61CF}" type="sibTrans" cxnId="{32AC8399-2816-4369-A66D-6B89907D3DC3}">
      <dgm:prSet/>
      <dgm:spPr/>
      <dgm:t>
        <a:bodyPr/>
        <a:lstStyle/>
        <a:p>
          <a:endParaRPr lang="en-US"/>
        </a:p>
      </dgm:t>
    </dgm:pt>
    <dgm:pt modelId="{CDF7084E-D35D-451F-960F-8A7245516E45}">
      <dgm:prSet phldrT="[Text]"/>
      <dgm:spPr/>
      <dgm:t>
        <a:bodyPr/>
        <a:lstStyle/>
        <a:p>
          <a:r>
            <a:rPr lang="en-US" dirty="0"/>
            <a:t>Done</a:t>
          </a:r>
        </a:p>
      </dgm:t>
    </dgm:pt>
    <dgm:pt modelId="{5BFFD048-7226-4461-9CAD-31CD1F9AC4B1}" type="parTrans" cxnId="{5AE7654A-D4B9-4F63-91E1-C52DE10C9380}">
      <dgm:prSet/>
      <dgm:spPr/>
      <dgm:t>
        <a:bodyPr/>
        <a:lstStyle/>
        <a:p>
          <a:endParaRPr lang="en-US"/>
        </a:p>
      </dgm:t>
    </dgm:pt>
    <dgm:pt modelId="{88A5CA8B-44F9-4C04-9ED5-02EBFBBFFEB7}" type="sibTrans" cxnId="{5AE7654A-D4B9-4F63-91E1-C52DE10C9380}">
      <dgm:prSet/>
      <dgm:spPr/>
      <dgm:t>
        <a:bodyPr/>
        <a:lstStyle/>
        <a:p>
          <a:endParaRPr lang="en-US"/>
        </a:p>
      </dgm:t>
    </dgm:pt>
    <dgm:pt modelId="{65D739BB-8B2C-41B4-A38B-763F3B98FB45}">
      <dgm:prSet phldrT="[Text]"/>
      <dgm:spPr/>
      <dgm:t>
        <a:bodyPr/>
        <a:lstStyle/>
        <a:p>
          <a:r>
            <a:rPr lang="en-US" dirty="0"/>
            <a:t>Week II</a:t>
          </a:r>
        </a:p>
      </dgm:t>
    </dgm:pt>
    <dgm:pt modelId="{5FF4DDE8-0CDD-4D8B-A833-ACB9286CA3FA}" type="parTrans" cxnId="{2CB2AC1A-53A2-490B-925E-6745C6E5C2E1}">
      <dgm:prSet/>
      <dgm:spPr/>
      <dgm:t>
        <a:bodyPr/>
        <a:lstStyle/>
        <a:p>
          <a:endParaRPr lang="en-US"/>
        </a:p>
      </dgm:t>
    </dgm:pt>
    <dgm:pt modelId="{5CD7A7B3-0070-4CA1-A402-140B89BF3DA0}" type="sibTrans" cxnId="{2CB2AC1A-53A2-490B-925E-6745C6E5C2E1}">
      <dgm:prSet/>
      <dgm:spPr/>
      <dgm:t>
        <a:bodyPr/>
        <a:lstStyle/>
        <a:p>
          <a:endParaRPr lang="en-US"/>
        </a:p>
      </dgm:t>
    </dgm:pt>
    <dgm:pt modelId="{E216891B-8430-41B8-AC0A-A702D8A3F583}">
      <dgm:prSet phldrT="[Text]"/>
      <dgm:spPr/>
      <dgm:t>
        <a:bodyPr/>
        <a:lstStyle/>
        <a:p>
          <a:r>
            <a:rPr lang="en-US" dirty="0"/>
            <a:t>Machine Learning Techniques</a:t>
          </a:r>
        </a:p>
      </dgm:t>
    </dgm:pt>
    <dgm:pt modelId="{168DD4FC-70BC-4433-BFCB-A5231A66C0F7}" type="parTrans" cxnId="{81598E8F-0E46-4C34-B861-E3EF7A0A65D1}">
      <dgm:prSet/>
      <dgm:spPr/>
      <dgm:t>
        <a:bodyPr/>
        <a:lstStyle/>
        <a:p>
          <a:endParaRPr lang="en-US"/>
        </a:p>
      </dgm:t>
    </dgm:pt>
    <dgm:pt modelId="{7D9195A2-822D-43A0-9BE9-EE160BA0F00E}" type="sibTrans" cxnId="{81598E8F-0E46-4C34-B861-E3EF7A0A65D1}">
      <dgm:prSet/>
      <dgm:spPr/>
      <dgm:t>
        <a:bodyPr/>
        <a:lstStyle/>
        <a:p>
          <a:endParaRPr lang="en-US"/>
        </a:p>
      </dgm:t>
    </dgm:pt>
    <dgm:pt modelId="{319016C1-A513-4E5D-82BB-ED3BDF63E0B5}">
      <dgm:prSet phldrT="[Text]"/>
      <dgm:spPr/>
      <dgm:t>
        <a:bodyPr/>
        <a:lstStyle/>
        <a:p>
          <a:r>
            <a:rPr lang="en-US" dirty="0"/>
            <a:t>In Progressing</a:t>
          </a:r>
        </a:p>
      </dgm:t>
    </dgm:pt>
    <dgm:pt modelId="{0F017E66-3AC3-4396-BEFE-069E7BA1F6EE}" type="parTrans" cxnId="{3124507B-AC8C-4C73-A576-FD14C11D4F83}">
      <dgm:prSet/>
      <dgm:spPr/>
      <dgm:t>
        <a:bodyPr/>
        <a:lstStyle/>
        <a:p>
          <a:endParaRPr lang="en-US"/>
        </a:p>
      </dgm:t>
    </dgm:pt>
    <dgm:pt modelId="{E05BB719-6103-4BF6-A226-BC24100D39FD}" type="sibTrans" cxnId="{3124507B-AC8C-4C73-A576-FD14C11D4F83}">
      <dgm:prSet/>
      <dgm:spPr/>
      <dgm:t>
        <a:bodyPr/>
        <a:lstStyle/>
        <a:p>
          <a:endParaRPr lang="en-US"/>
        </a:p>
      </dgm:t>
    </dgm:pt>
    <dgm:pt modelId="{67326722-636A-44E3-A82B-5697D29BCF02}">
      <dgm:prSet phldrT="[Text]"/>
      <dgm:spPr/>
      <dgm:t>
        <a:bodyPr/>
        <a:lstStyle/>
        <a:p>
          <a:r>
            <a:rPr lang="en-US" dirty="0"/>
            <a:t>Week III</a:t>
          </a:r>
        </a:p>
      </dgm:t>
    </dgm:pt>
    <dgm:pt modelId="{D565E5DC-31DF-4FF0-A073-FF0DC96630BD}" type="parTrans" cxnId="{2594E9F1-620C-46F1-9B30-762EF1DC1D16}">
      <dgm:prSet/>
      <dgm:spPr/>
      <dgm:t>
        <a:bodyPr/>
        <a:lstStyle/>
        <a:p>
          <a:endParaRPr lang="en-US"/>
        </a:p>
      </dgm:t>
    </dgm:pt>
    <dgm:pt modelId="{19908E3B-A18F-42C6-9F9D-4D11665489DA}" type="sibTrans" cxnId="{2594E9F1-620C-46F1-9B30-762EF1DC1D16}">
      <dgm:prSet/>
      <dgm:spPr/>
      <dgm:t>
        <a:bodyPr/>
        <a:lstStyle/>
        <a:p>
          <a:endParaRPr lang="en-US"/>
        </a:p>
      </dgm:t>
    </dgm:pt>
    <dgm:pt modelId="{DE823CF2-5A3F-4447-B7AF-FF8D4228E40D}">
      <dgm:prSet phldrT="[Text]"/>
      <dgm:spPr/>
      <dgm:t>
        <a:bodyPr/>
        <a:lstStyle/>
        <a:p>
          <a:r>
            <a:rPr lang="en-US" dirty="0"/>
            <a:t>Lab and Include own project</a:t>
          </a:r>
        </a:p>
      </dgm:t>
    </dgm:pt>
    <dgm:pt modelId="{D273F94E-4BF7-48EB-8906-445758397830}" type="parTrans" cxnId="{E3B23811-05CD-4D95-814F-064E5F4FFC7E}">
      <dgm:prSet/>
      <dgm:spPr/>
      <dgm:t>
        <a:bodyPr/>
        <a:lstStyle/>
        <a:p>
          <a:endParaRPr lang="en-US"/>
        </a:p>
      </dgm:t>
    </dgm:pt>
    <dgm:pt modelId="{1762E2A6-A732-4D8A-971E-CEFBFA3E7AD8}" type="sibTrans" cxnId="{E3B23811-05CD-4D95-814F-064E5F4FFC7E}">
      <dgm:prSet/>
      <dgm:spPr/>
      <dgm:t>
        <a:bodyPr/>
        <a:lstStyle/>
        <a:p>
          <a:endParaRPr lang="en-US"/>
        </a:p>
      </dgm:t>
    </dgm:pt>
    <dgm:pt modelId="{3198096B-F824-4768-BC99-B40FC3EB32B7}">
      <dgm:prSet phldrT="[Text]"/>
      <dgm:spPr/>
      <dgm:t>
        <a:bodyPr/>
        <a:lstStyle/>
        <a:p>
          <a:r>
            <a:rPr lang="en-US" dirty="0"/>
            <a:t>In Progressing</a:t>
          </a:r>
        </a:p>
      </dgm:t>
    </dgm:pt>
    <dgm:pt modelId="{2CD61B93-D805-4D6F-9248-8D807441E840}" type="parTrans" cxnId="{58A3601D-EDB9-4A37-9CA5-3390A58D2E64}">
      <dgm:prSet/>
      <dgm:spPr/>
      <dgm:t>
        <a:bodyPr/>
        <a:lstStyle/>
        <a:p>
          <a:endParaRPr lang="en-US"/>
        </a:p>
      </dgm:t>
    </dgm:pt>
    <dgm:pt modelId="{84841DFD-A5C7-46E3-8982-E1F8593475F5}" type="sibTrans" cxnId="{58A3601D-EDB9-4A37-9CA5-3390A58D2E64}">
      <dgm:prSet/>
      <dgm:spPr/>
      <dgm:t>
        <a:bodyPr/>
        <a:lstStyle/>
        <a:p>
          <a:endParaRPr lang="en-US"/>
        </a:p>
      </dgm:t>
    </dgm:pt>
    <dgm:pt modelId="{05EC2390-B3DE-431E-AE62-F92A9FC49C99}">
      <dgm:prSet/>
      <dgm:spPr/>
      <dgm:t>
        <a:bodyPr/>
        <a:lstStyle/>
        <a:p>
          <a:r>
            <a:rPr lang="en-US" dirty="0"/>
            <a:t>Week IV</a:t>
          </a:r>
        </a:p>
      </dgm:t>
    </dgm:pt>
    <dgm:pt modelId="{1BD80406-9CFD-4E0B-B55D-0028E11B2795}" type="parTrans" cxnId="{5B05CA1D-ED74-4FEE-A6B9-BA95364F01C3}">
      <dgm:prSet/>
      <dgm:spPr/>
      <dgm:t>
        <a:bodyPr/>
        <a:lstStyle/>
        <a:p>
          <a:endParaRPr lang="en-US"/>
        </a:p>
      </dgm:t>
    </dgm:pt>
    <dgm:pt modelId="{1B15F5C0-B28B-4363-961F-CCC12356DCCF}" type="sibTrans" cxnId="{5B05CA1D-ED74-4FEE-A6B9-BA95364F01C3}">
      <dgm:prSet/>
      <dgm:spPr/>
      <dgm:t>
        <a:bodyPr/>
        <a:lstStyle/>
        <a:p>
          <a:endParaRPr lang="en-US"/>
        </a:p>
      </dgm:t>
    </dgm:pt>
    <dgm:pt modelId="{E3D18815-631E-4BF4-B672-EFEA9D3C667B}">
      <dgm:prSet/>
      <dgm:spPr/>
      <dgm:t>
        <a:bodyPr/>
        <a:lstStyle/>
        <a:p>
          <a:r>
            <a:rPr lang="en-US" dirty="0"/>
            <a:t>Own Project</a:t>
          </a:r>
        </a:p>
      </dgm:t>
    </dgm:pt>
    <dgm:pt modelId="{8D06A8E9-1870-4553-AD4C-649B8EFF2705}" type="parTrans" cxnId="{489C7409-FEE1-40C7-9E7B-BE0EFCA1B700}">
      <dgm:prSet/>
      <dgm:spPr/>
      <dgm:t>
        <a:bodyPr/>
        <a:lstStyle/>
        <a:p>
          <a:endParaRPr lang="en-US"/>
        </a:p>
      </dgm:t>
    </dgm:pt>
    <dgm:pt modelId="{4393818A-2BBB-497D-AFAD-E9E7C1E6FEDF}" type="sibTrans" cxnId="{489C7409-FEE1-40C7-9E7B-BE0EFCA1B700}">
      <dgm:prSet/>
      <dgm:spPr/>
      <dgm:t>
        <a:bodyPr/>
        <a:lstStyle/>
        <a:p>
          <a:endParaRPr lang="en-US"/>
        </a:p>
      </dgm:t>
    </dgm:pt>
    <dgm:pt modelId="{EE500239-2B10-4A87-B3AC-7AF4ECA40A9D}">
      <dgm:prSet/>
      <dgm:spPr/>
      <dgm:t>
        <a:bodyPr/>
        <a:lstStyle/>
        <a:p>
          <a:r>
            <a:rPr lang="en-US" dirty="0"/>
            <a:t>In Progressing</a:t>
          </a:r>
        </a:p>
      </dgm:t>
    </dgm:pt>
    <dgm:pt modelId="{96CBA6F7-97DA-4FA2-B14F-8C22CF4D76F8}" type="parTrans" cxnId="{3213DB05-0D17-42F0-A276-0DD515659C9C}">
      <dgm:prSet/>
      <dgm:spPr/>
      <dgm:t>
        <a:bodyPr/>
        <a:lstStyle/>
        <a:p>
          <a:endParaRPr lang="en-US"/>
        </a:p>
      </dgm:t>
    </dgm:pt>
    <dgm:pt modelId="{C583FA42-12EC-4E1A-8213-D40F56F4662A}" type="sibTrans" cxnId="{3213DB05-0D17-42F0-A276-0DD515659C9C}">
      <dgm:prSet/>
      <dgm:spPr/>
      <dgm:t>
        <a:bodyPr/>
        <a:lstStyle/>
        <a:p>
          <a:endParaRPr lang="en-US"/>
        </a:p>
      </dgm:t>
    </dgm:pt>
    <dgm:pt modelId="{BA578440-DCC2-48DB-ABA9-877EEC2459B1}" type="pres">
      <dgm:prSet presAssocID="{8AF07089-6714-43AE-94E5-50A5D674ED15}" presName="Name0" presStyleCnt="0">
        <dgm:presLayoutVars>
          <dgm:dir/>
          <dgm:animLvl val="lvl"/>
          <dgm:resizeHandles val="exact"/>
        </dgm:presLayoutVars>
      </dgm:prSet>
      <dgm:spPr/>
    </dgm:pt>
    <dgm:pt modelId="{58B46567-C3BF-4210-A7AE-C08AB14604DC}" type="pres">
      <dgm:prSet presAssocID="{05EC2390-B3DE-431E-AE62-F92A9FC49C99}" presName="boxAndChildren" presStyleCnt="0"/>
      <dgm:spPr/>
    </dgm:pt>
    <dgm:pt modelId="{260FB9FF-7BE1-45C8-809A-8308FC9D0FAB}" type="pres">
      <dgm:prSet presAssocID="{05EC2390-B3DE-431E-AE62-F92A9FC49C99}" presName="parentTextBox" presStyleLbl="node1" presStyleIdx="0" presStyleCnt="4"/>
      <dgm:spPr/>
    </dgm:pt>
    <dgm:pt modelId="{256E153D-D0BA-433B-BE97-2B18F1FA7D20}" type="pres">
      <dgm:prSet presAssocID="{05EC2390-B3DE-431E-AE62-F92A9FC49C99}" presName="entireBox" presStyleLbl="node1" presStyleIdx="0" presStyleCnt="4"/>
      <dgm:spPr/>
    </dgm:pt>
    <dgm:pt modelId="{16EF67A9-DCAF-4FFF-9BBF-7B194938168C}" type="pres">
      <dgm:prSet presAssocID="{05EC2390-B3DE-431E-AE62-F92A9FC49C99}" presName="descendantBox" presStyleCnt="0"/>
      <dgm:spPr/>
    </dgm:pt>
    <dgm:pt modelId="{D9089CB5-5F1C-4556-BE04-F200252341D2}" type="pres">
      <dgm:prSet presAssocID="{E3D18815-631E-4BF4-B672-EFEA9D3C667B}" presName="childTextBox" presStyleLbl="fgAccFollowNode1" presStyleIdx="0" presStyleCnt="8">
        <dgm:presLayoutVars>
          <dgm:bulletEnabled val="1"/>
        </dgm:presLayoutVars>
      </dgm:prSet>
      <dgm:spPr/>
    </dgm:pt>
    <dgm:pt modelId="{AE150717-C7EB-40D5-978E-E002DE3F4B50}" type="pres">
      <dgm:prSet presAssocID="{EE500239-2B10-4A87-B3AC-7AF4ECA40A9D}" presName="childTextBox" presStyleLbl="fgAccFollowNode1" presStyleIdx="1" presStyleCnt="8">
        <dgm:presLayoutVars>
          <dgm:bulletEnabled val="1"/>
        </dgm:presLayoutVars>
      </dgm:prSet>
      <dgm:spPr/>
    </dgm:pt>
    <dgm:pt modelId="{E545CD29-FBF5-431F-AC2A-F5BBEDCEF10B}" type="pres">
      <dgm:prSet presAssocID="{19908E3B-A18F-42C6-9F9D-4D11665489DA}" presName="sp" presStyleCnt="0"/>
      <dgm:spPr/>
    </dgm:pt>
    <dgm:pt modelId="{D70CCB47-AAD6-47F3-85D3-5D2D2A999C17}" type="pres">
      <dgm:prSet presAssocID="{67326722-636A-44E3-A82B-5697D29BCF02}" presName="arrowAndChildren" presStyleCnt="0"/>
      <dgm:spPr/>
    </dgm:pt>
    <dgm:pt modelId="{2E5457B1-7B9B-45D6-8520-D7BFB4014AA0}" type="pres">
      <dgm:prSet presAssocID="{67326722-636A-44E3-A82B-5697D29BCF02}" presName="parentTextArrow" presStyleLbl="node1" presStyleIdx="0" presStyleCnt="4"/>
      <dgm:spPr/>
    </dgm:pt>
    <dgm:pt modelId="{54EC3746-8EC6-4467-B6CC-B6A478DFCA53}" type="pres">
      <dgm:prSet presAssocID="{67326722-636A-44E3-A82B-5697D29BCF02}" presName="arrow" presStyleLbl="node1" presStyleIdx="1" presStyleCnt="4"/>
      <dgm:spPr/>
    </dgm:pt>
    <dgm:pt modelId="{73D9C201-1416-4FAE-AA71-36BEF5F68A89}" type="pres">
      <dgm:prSet presAssocID="{67326722-636A-44E3-A82B-5697D29BCF02}" presName="descendantArrow" presStyleCnt="0"/>
      <dgm:spPr/>
    </dgm:pt>
    <dgm:pt modelId="{A802F039-C623-440A-B522-75226E02AD45}" type="pres">
      <dgm:prSet presAssocID="{DE823CF2-5A3F-4447-B7AF-FF8D4228E40D}" presName="childTextArrow" presStyleLbl="fgAccFollowNode1" presStyleIdx="2" presStyleCnt="8">
        <dgm:presLayoutVars>
          <dgm:bulletEnabled val="1"/>
        </dgm:presLayoutVars>
      </dgm:prSet>
      <dgm:spPr/>
    </dgm:pt>
    <dgm:pt modelId="{AA6CA693-48F1-44AE-A170-8D83C9BD16EF}" type="pres">
      <dgm:prSet presAssocID="{3198096B-F824-4768-BC99-B40FC3EB32B7}" presName="childTextArrow" presStyleLbl="fgAccFollowNode1" presStyleIdx="3" presStyleCnt="8">
        <dgm:presLayoutVars>
          <dgm:bulletEnabled val="1"/>
        </dgm:presLayoutVars>
      </dgm:prSet>
      <dgm:spPr/>
    </dgm:pt>
    <dgm:pt modelId="{77A157B2-4758-43C2-B9D0-9269081B2B18}" type="pres">
      <dgm:prSet presAssocID="{5CD7A7B3-0070-4CA1-A402-140B89BF3DA0}" presName="sp" presStyleCnt="0"/>
      <dgm:spPr/>
    </dgm:pt>
    <dgm:pt modelId="{AECF10C8-7176-474A-AA42-52B8B23F941E}" type="pres">
      <dgm:prSet presAssocID="{65D739BB-8B2C-41B4-A38B-763F3B98FB45}" presName="arrowAndChildren" presStyleCnt="0"/>
      <dgm:spPr/>
    </dgm:pt>
    <dgm:pt modelId="{77D83F9A-6BCE-4B6C-8055-A5CBED5B638A}" type="pres">
      <dgm:prSet presAssocID="{65D739BB-8B2C-41B4-A38B-763F3B98FB45}" presName="parentTextArrow" presStyleLbl="node1" presStyleIdx="1" presStyleCnt="4"/>
      <dgm:spPr/>
    </dgm:pt>
    <dgm:pt modelId="{43C13C83-3C19-4E27-9A31-B6456464B2F3}" type="pres">
      <dgm:prSet presAssocID="{65D739BB-8B2C-41B4-A38B-763F3B98FB45}" presName="arrow" presStyleLbl="node1" presStyleIdx="2" presStyleCnt="4"/>
      <dgm:spPr/>
    </dgm:pt>
    <dgm:pt modelId="{CBDD20BA-C77D-4A5D-AAF0-CCA32CEDA8A9}" type="pres">
      <dgm:prSet presAssocID="{65D739BB-8B2C-41B4-A38B-763F3B98FB45}" presName="descendantArrow" presStyleCnt="0"/>
      <dgm:spPr/>
    </dgm:pt>
    <dgm:pt modelId="{70B98840-67DE-4421-AC6E-AB6D04A00366}" type="pres">
      <dgm:prSet presAssocID="{E216891B-8430-41B8-AC0A-A702D8A3F583}" presName="childTextArrow" presStyleLbl="fgAccFollowNode1" presStyleIdx="4" presStyleCnt="8">
        <dgm:presLayoutVars>
          <dgm:bulletEnabled val="1"/>
        </dgm:presLayoutVars>
      </dgm:prSet>
      <dgm:spPr/>
    </dgm:pt>
    <dgm:pt modelId="{C6E5A540-2FA6-4459-B40C-F0060D2600A4}" type="pres">
      <dgm:prSet presAssocID="{319016C1-A513-4E5D-82BB-ED3BDF63E0B5}" presName="childTextArrow" presStyleLbl="fgAccFollowNode1" presStyleIdx="5" presStyleCnt="8">
        <dgm:presLayoutVars>
          <dgm:bulletEnabled val="1"/>
        </dgm:presLayoutVars>
      </dgm:prSet>
      <dgm:spPr/>
    </dgm:pt>
    <dgm:pt modelId="{495E2E5B-41AF-44F1-9D30-C627CB7F477B}" type="pres">
      <dgm:prSet presAssocID="{F88ACE4D-AB07-42D9-9D95-B7D9B5C95DC6}" presName="sp" presStyleCnt="0"/>
      <dgm:spPr/>
    </dgm:pt>
    <dgm:pt modelId="{C4D2FCBC-3292-4D5A-B17F-BC9DFF317AA1}" type="pres">
      <dgm:prSet presAssocID="{F83A11C2-3C83-4C56-9B94-1F8BB8480F67}" presName="arrowAndChildren" presStyleCnt="0"/>
      <dgm:spPr/>
    </dgm:pt>
    <dgm:pt modelId="{6A45FDB6-6A4E-4F42-A0E8-93C847BFAE2A}" type="pres">
      <dgm:prSet presAssocID="{F83A11C2-3C83-4C56-9B94-1F8BB8480F67}" presName="parentTextArrow" presStyleLbl="node1" presStyleIdx="2" presStyleCnt="4"/>
      <dgm:spPr/>
    </dgm:pt>
    <dgm:pt modelId="{72BD0BD2-6897-4011-A373-1216EF17DEDB}" type="pres">
      <dgm:prSet presAssocID="{F83A11C2-3C83-4C56-9B94-1F8BB8480F67}" presName="arrow" presStyleLbl="node1" presStyleIdx="3" presStyleCnt="4" custLinFactNeighborY="-16683"/>
      <dgm:spPr/>
    </dgm:pt>
    <dgm:pt modelId="{8A96848C-858D-444E-9BB5-A0A8B53F8DB2}" type="pres">
      <dgm:prSet presAssocID="{F83A11C2-3C83-4C56-9B94-1F8BB8480F67}" presName="descendantArrow" presStyleCnt="0"/>
      <dgm:spPr/>
    </dgm:pt>
    <dgm:pt modelId="{5A063B9B-4FB8-4F4D-AC08-3C525136080D}" type="pres">
      <dgm:prSet presAssocID="{346B517E-809B-4E4F-9EFA-F462222AFD8C}" presName="childTextArrow" presStyleLbl="fgAccFollowNode1" presStyleIdx="6" presStyleCnt="8">
        <dgm:presLayoutVars>
          <dgm:bulletEnabled val="1"/>
        </dgm:presLayoutVars>
      </dgm:prSet>
      <dgm:spPr/>
    </dgm:pt>
    <dgm:pt modelId="{3338BAF5-5C0F-4CBC-BE11-02C426BA1575}" type="pres">
      <dgm:prSet presAssocID="{CDF7084E-D35D-451F-960F-8A7245516E45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3213DB05-0D17-42F0-A276-0DD515659C9C}" srcId="{05EC2390-B3DE-431E-AE62-F92A9FC49C99}" destId="{EE500239-2B10-4A87-B3AC-7AF4ECA40A9D}" srcOrd="1" destOrd="0" parTransId="{96CBA6F7-97DA-4FA2-B14F-8C22CF4D76F8}" sibTransId="{C583FA42-12EC-4E1A-8213-D40F56F4662A}"/>
    <dgm:cxn modelId="{489C7409-FEE1-40C7-9E7B-BE0EFCA1B700}" srcId="{05EC2390-B3DE-431E-AE62-F92A9FC49C99}" destId="{E3D18815-631E-4BF4-B672-EFEA9D3C667B}" srcOrd="0" destOrd="0" parTransId="{8D06A8E9-1870-4553-AD4C-649B8EFF2705}" sibTransId="{4393818A-2BBB-497D-AFAD-E9E7C1E6FEDF}"/>
    <dgm:cxn modelId="{E3B23811-05CD-4D95-814F-064E5F4FFC7E}" srcId="{67326722-636A-44E3-A82B-5697D29BCF02}" destId="{DE823CF2-5A3F-4447-B7AF-FF8D4228E40D}" srcOrd="0" destOrd="0" parTransId="{D273F94E-4BF7-48EB-8906-445758397830}" sibTransId="{1762E2A6-A732-4D8A-971E-CEFBFA3E7AD8}"/>
    <dgm:cxn modelId="{2CB2AC1A-53A2-490B-925E-6745C6E5C2E1}" srcId="{8AF07089-6714-43AE-94E5-50A5D674ED15}" destId="{65D739BB-8B2C-41B4-A38B-763F3B98FB45}" srcOrd="1" destOrd="0" parTransId="{5FF4DDE8-0CDD-4D8B-A833-ACB9286CA3FA}" sibTransId="{5CD7A7B3-0070-4CA1-A402-140B89BF3DA0}"/>
    <dgm:cxn modelId="{58A3601D-EDB9-4A37-9CA5-3390A58D2E64}" srcId="{67326722-636A-44E3-A82B-5697D29BCF02}" destId="{3198096B-F824-4768-BC99-B40FC3EB32B7}" srcOrd="1" destOrd="0" parTransId="{2CD61B93-D805-4D6F-9248-8D807441E840}" sibTransId="{84841DFD-A5C7-46E3-8982-E1F8593475F5}"/>
    <dgm:cxn modelId="{5B05CA1D-ED74-4FEE-A6B9-BA95364F01C3}" srcId="{8AF07089-6714-43AE-94E5-50A5D674ED15}" destId="{05EC2390-B3DE-431E-AE62-F92A9FC49C99}" srcOrd="3" destOrd="0" parTransId="{1BD80406-9CFD-4E0B-B55D-0028E11B2795}" sibTransId="{1B15F5C0-B28B-4363-961F-CCC12356DCCF}"/>
    <dgm:cxn modelId="{79A33C2C-6E47-4CD6-9AE8-137D48F3FD41}" type="presOf" srcId="{E216891B-8430-41B8-AC0A-A702D8A3F583}" destId="{70B98840-67DE-4421-AC6E-AB6D04A00366}" srcOrd="0" destOrd="0" presId="urn:microsoft.com/office/officeart/2005/8/layout/process4"/>
    <dgm:cxn modelId="{3896F232-F040-4A3F-A839-F61F96DF4516}" type="presOf" srcId="{67326722-636A-44E3-A82B-5697D29BCF02}" destId="{54EC3746-8EC6-4467-B6CC-B6A478DFCA53}" srcOrd="1" destOrd="0" presId="urn:microsoft.com/office/officeart/2005/8/layout/process4"/>
    <dgm:cxn modelId="{CC214D35-5FD3-4BCC-8BD2-D89A47F906FE}" type="presOf" srcId="{05EC2390-B3DE-431E-AE62-F92A9FC49C99}" destId="{260FB9FF-7BE1-45C8-809A-8308FC9D0FAB}" srcOrd="0" destOrd="0" presId="urn:microsoft.com/office/officeart/2005/8/layout/process4"/>
    <dgm:cxn modelId="{91AAF235-9D55-4DB3-A008-61721C4D0E3F}" type="presOf" srcId="{8AF07089-6714-43AE-94E5-50A5D674ED15}" destId="{BA578440-DCC2-48DB-ABA9-877EEC2459B1}" srcOrd="0" destOrd="0" presId="urn:microsoft.com/office/officeart/2005/8/layout/process4"/>
    <dgm:cxn modelId="{FB104B5D-E3D1-458C-9C1F-1298C7003DC5}" type="presOf" srcId="{65D739BB-8B2C-41B4-A38B-763F3B98FB45}" destId="{43C13C83-3C19-4E27-9A31-B6456464B2F3}" srcOrd="1" destOrd="0" presId="urn:microsoft.com/office/officeart/2005/8/layout/process4"/>
    <dgm:cxn modelId="{2148E562-49F7-4122-BD9A-59B8AE544CB5}" type="presOf" srcId="{E3D18815-631E-4BF4-B672-EFEA9D3C667B}" destId="{D9089CB5-5F1C-4556-BE04-F200252341D2}" srcOrd="0" destOrd="0" presId="urn:microsoft.com/office/officeart/2005/8/layout/process4"/>
    <dgm:cxn modelId="{FD8E6543-8D5B-456D-8F4F-2AFE10E1BDA8}" type="presOf" srcId="{319016C1-A513-4E5D-82BB-ED3BDF63E0B5}" destId="{C6E5A540-2FA6-4459-B40C-F0060D2600A4}" srcOrd="0" destOrd="0" presId="urn:microsoft.com/office/officeart/2005/8/layout/process4"/>
    <dgm:cxn modelId="{5AE7654A-D4B9-4F63-91E1-C52DE10C9380}" srcId="{F83A11C2-3C83-4C56-9B94-1F8BB8480F67}" destId="{CDF7084E-D35D-451F-960F-8A7245516E45}" srcOrd="1" destOrd="0" parTransId="{5BFFD048-7226-4461-9CAD-31CD1F9AC4B1}" sibTransId="{88A5CA8B-44F9-4C04-9ED5-02EBFBBFFEB7}"/>
    <dgm:cxn modelId="{D4627A6A-204F-4E8E-BE9D-798B68A9B7C6}" type="presOf" srcId="{CDF7084E-D35D-451F-960F-8A7245516E45}" destId="{3338BAF5-5C0F-4CBC-BE11-02C426BA1575}" srcOrd="0" destOrd="0" presId="urn:microsoft.com/office/officeart/2005/8/layout/process4"/>
    <dgm:cxn modelId="{C1FA6C4F-0B39-43AD-BD5B-B585B80B02F5}" type="presOf" srcId="{EE500239-2B10-4A87-B3AC-7AF4ECA40A9D}" destId="{AE150717-C7EB-40D5-978E-E002DE3F4B50}" srcOrd="0" destOrd="0" presId="urn:microsoft.com/office/officeart/2005/8/layout/process4"/>
    <dgm:cxn modelId="{9A017279-AA82-49EF-832E-60C062E87613}" type="presOf" srcId="{DE823CF2-5A3F-4447-B7AF-FF8D4228E40D}" destId="{A802F039-C623-440A-B522-75226E02AD45}" srcOrd="0" destOrd="0" presId="urn:microsoft.com/office/officeart/2005/8/layout/process4"/>
    <dgm:cxn modelId="{B00BD479-451B-4311-B8E1-D9F16CD86151}" type="presOf" srcId="{3198096B-F824-4768-BC99-B40FC3EB32B7}" destId="{AA6CA693-48F1-44AE-A170-8D83C9BD16EF}" srcOrd="0" destOrd="0" presId="urn:microsoft.com/office/officeart/2005/8/layout/process4"/>
    <dgm:cxn modelId="{A31DEA5A-5A16-42C6-B556-24F6A5447E4E}" type="presOf" srcId="{F83A11C2-3C83-4C56-9B94-1F8BB8480F67}" destId="{6A45FDB6-6A4E-4F42-A0E8-93C847BFAE2A}" srcOrd="0" destOrd="0" presId="urn:microsoft.com/office/officeart/2005/8/layout/process4"/>
    <dgm:cxn modelId="{3124507B-AC8C-4C73-A576-FD14C11D4F83}" srcId="{65D739BB-8B2C-41B4-A38B-763F3B98FB45}" destId="{319016C1-A513-4E5D-82BB-ED3BDF63E0B5}" srcOrd="1" destOrd="0" parTransId="{0F017E66-3AC3-4396-BEFE-069E7BA1F6EE}" sibTransId="{E05BB719-6103-4BF6-A226-BC24100D39FD}"/>
    <dgm:cxn modelId="{81598E8F-0E46-4C34-B861-E3EF7A0A65D1}" srcId="{65D739BB-8B2C-41B4-A38B-763F3B98FB45}" destId="{E216891B-8430-41B8-AC0A-A702D8A3F583}" srcOrd="0" destOrd="0" parTransId="{168DD4FC-70BC-4433-BFCB-A5231A66C0F7}" sibTransId="{7D9195A2-822D-43A0-9BE9-EE160BA0F00E}"/>
    <dgm:cxn modelId="{C807B998-24EB-460D-9DEB-E609673500FE}" type="presOf" srcId="{65D739BB-8B2C-41B4-A38B-763F3B98FB45}" destId="{77D83F9A-6BCE-4B6C-8055-A5CBED5B638A}" srcOrd="0" destOrd="0" presId="urn:microsoft.com/office/officeart/2005/8/layout/process4"/>
    <dgm:cxn modelId="{32AC8399-2816-4369-A66D-6B89907D3DC3}" srcId="{F83A11C2-3C83-4C56-9B94-1F8BB8480F67}" destId="{346B517E-809B-4E4F-9EFA-F462222AFD8C}" srcOrd="0" destOrd="0" parTransId="{6A295218-A7E7-4DAC-8CFB-D30F95A430CF}" sibTransId="{5A54F135-A245-4474-9497-F150C8EE61CF}"/>
    <dgm:cxn modelId="{E28FFE9E-9E02-4ECC-84B6-0DEB0F1C29CC}" srcId="{8AF07089-6714-43AE-94E5-50A5D674ED15}" destId="{F83A11C2-3C83-4C56-9B94-1F8BB8480F67}" srcOrd="0" destOrd="0" parTransId="{9D811428-8965-4516-AA57-2052026861F7}" sibTransId="{F88ACE4D-AB07-42D9-9D95-B7D9B5C95DC6}"/>
    <dgm:cxn modelId="{27C9A4C4-970C-4230-B00C-33021F252CD4}" type="presOf" srcId="{346B517E-809B-4E4F-9EFA-F462222AFD8C}" destId="{5A063B9B-4FB8-4F4D-AC08-3C525136080D}" srcOrd="0" destOrd="0" presId="urn:microsoft.com/office/officeart/2005/8/layout/process4"/>
    <dgm:cxn modelId="{D5A418CA-B28E-48FD-B144-C580AF820DB4}" type="presOf" srcId="{05EC2390-B3DE-431E-AE62-F92A9FC49C99}" destId="{256E153D-D0BA-433B-BE97-2B18F1FA7D20}" srcOrd="1" destOrd="0" presId="urn:microsoft.com/office/officeart/2005/8/layout/process4"/>
    <dgm:cxn modelId="{E15C61D4-E073-4CA1-9020-79B9F0CB1C79}" type="presOf" srcId="{F83A11C2-3C83-4C56-9B94-1F8BB8480F67}" destId="{72BD0BD2-6897-4011-A373-1216EF17DEDB}" srcOrd="1" destOrd="0" presId="urn:microsoft.com/office/officeart/2005/8/layout/process4"/>
    <dgm:cxn modelId="{0181A1E6-7763-450D-8ED2-B1BD74E6304E}" type="presOf" srcId="{67326722-636A-44E3-A82B-5697D29BCF02}" destId="{2E5457B1-7B9B-45D6-8520-D7BFB4014AA0}" srcOrd="0" destOrd="0" presId="urn:microsoft.com/office/officeart/2005/8/layout/process4"/>
    <dgm:cxn modelId="{2594E9F1-620C-46F1-9B30-762EF1DC1D16}" srcId="{8AF07089-6714-43AE-94E5-50A5D674ED15}" destId="{67326722-636A-44E3-A82B-5697D29BCF02}" srcOrd="2" destOrd="0" parTransId="{D565E5DC-31DF-4FF0-A073-FF0DC96630BD}" sibTransId="{19908E3B-A18F-42C6-9F9D-4D11665489DA}"/>
    <dgm:cxn modelId="{FB8D35AE-B547-4569-A6B2-AD0670AEB968}" type="presParOf" srcId="{BA578440-DCC2-48DB-ABA9-877EEC2459B1}" destId="{58B46567-C3BF-4210-A7AE-C08AB14604DC}" srcOrd="0" destOrd="0" presId="urn:microsoft.com/office/officeart/2005/8/layout/process4"/>
    <dgm:cxn modelId="{7739AC07-AE4D-4214-A04E-17A7B0EA729F}" type="presParOf" srcId="{58B46567-C3BF-4210-A7AE-C08AB14604DC}" destId="{260FB9FF-7BE1-45C8-809A-8308FC9D0FAB}" srcOrd="0" destOrd="0" presId="urn:microsoft.com/office/officeart/2005/8/layout/process4"/>
    <dgm:cxn modelId="{D1D2866C-E51F-4996-BCBC-08767CC49CC9}" type="presParOf" srcId="{58B46567-C3BF-4210-A7AE-C08AB14604DC}" destId="{256E153D-D0BA-433B-BE97-2B18F1FA7D20}" srcOrd="1" destOrd="0" presId="urn:microsoft.com/office/officeart/2005/8/layout/process4"/>
    <dgm:cxn modelId="{806C85FF-6538-49EC-BE9E-503E93F23178}" type="presParOf" srcId="{58B46567-C3BF-4210-A7AE-C08AB14604DC}" destId="{16EF67A9-DCAF-4FFF-9BBF-7B194938168C}" srcOrd="2" destOrd="0" presId="urn:microsoft.com/office/officeart/2005/8/layout/process4"/>
    <dgm:cxn modelId="{B6FFC5AC-8489-4F53-963F-C50DA38FB2C2}" type="presParOf" srcId="{16EF67A9-DCAF-4FFF-9BBF-7B194938168C}" destId="{D9089CB5-5F1C-4556-BE04-F200252341D2}" srcOrd="0" destOrd="0" presId="urn:microsoft.com/office/officeart/2005/8/layout/process4"/>
    <dgm:cxn modelId="{2A0224D4-6EBA-4BC5-8712-6258AD3DC0FA}" type="presParOf" srcId="{16EF67A9-DCAF-4FFF-9BBF-7B194938168C}" destId="{AE150717-C7EB-40D5-978E-E002DE3F4B50}" srcOrd="1" destOrd="0" presId="urn:microsoft.com/office/officeart/2005/8/layout/process4"/>
    <dgm:cxn modelId="{4F3EBA74-5778-4F10-8B87-EDC5EBB73C7E}" type="presParOf" srcId="{BA578440-DCC2-48DB-ABA9-877EEC2459B1}" destId="{E545CD29-FBF5-431F-AC2A-F5BBEDCEF10B}" srcOrd="1" destOrd="0" presId="urn:microsoft.com/office/officeart/2005/8/layout/process4"/>
    <dgm:cxn modelId="{A284106E-CA3B-444B-9898-F940A6D16D2D}" type="presParOf" srcId="{BA578440-DCC2-48DB-ABA9-877EEC2459B1}" destId="{D70CCB47-AAD6-47F3-85D3-5D2D2A999C17}" srcOrd="2" destOrd="0" presId="urn:microsoft.com/office/officeart/2005/8/layout/process4"/>
    <dgm:cxn modelId="{8C78BD51-3910-4F70-B944-3C29B06B44A7}" type="presParOf" srcId="{D70CCB47-AAD6-47F3-85D3-5D2D2A999C17}" destId="{2E5457B1-7B9B-45D6-8520-D7BFB4014AA0}" srcOrd="0" destOrd="0" presId="urn:microsoft.com/office/officeart/2005/8/layout/process4"/>
    <dgm:cxn modelId="{3B3DDAA8-196D-46DF-B3A3-E0C01203D631}" type="presParOf" srcId="{D70CCB47-AAD6-47F3-85D3-5D2D2A999C17}" destId="{54EC3746-8EC6-4467-B6CC-B6A478DFCA53}" srcOrd="1" destOrd="0" presId="urn:microsoft.com/office/officeart/2005/8/layout/process4"/>
    <dgm:cxn modelId="{90277661-A0A3-45D5-A224-D17D68FE4E98}" type="presParOf" srcId="{D70CCB47-AAD6-47F3-85D3-5D2D2A999C17}" destId="{73D9C201-1416-4FAE-AA71-36BEF5F68A89}" srcOrd="2" destOrd="0" presId="urn:microsoft.com/office/officeart/2005/8/layout/process4"/>
    <dgm:cxn modelId="{632048FF-3B3C-4884-B8CC-F45F61695432}" type="presParOf" srcId="{73D9C201-1416-4FAE-AA71-36BEF5F68A89}" destId="{A802F039-C623-440A-B522-75226E02AD45}" srcOrd="0" destOrd="0" presId="urn:microsoft.com/office/officeart/2005/8/layout/process4"/>
    <dgm:cxn modelId="{54D8E03B-493C-46D3-B21E-7B1C292C640A}" type="presParOf" srcId="{73D9C201-1416-4FAE-AA71-36BEF5F68A89}" destId="{AA6CA693-48F1-44AE-A170-8D83C9BD16EF}" srcOrd="1" destOrd="0" presId="urn:microsoft.com/office/officeart/2005/8/layout/process4"/>
    <dgm:cxn modelId="{81C44C4F-EAB7-403D-A114-B80F85E8E7E0}" type="presParOf" srcId="{BA578440-DCC2-48DB-ABA9-877EEC2459B1}" destId="{77A157B2-4758-43C2-B9D0-9269081B2B18}" srcOrd="3" destOrd="0" presId="urn:microsoft.com/office/officeart/2005/8/layout/process4"/>
    <dgm:cxn modelId="{83607118-91AE-4C82-BB6B-52AB7A76B890}" type="presParOf" srcId="{BA578440-DCC2-48DB-ABA9-877EEC2459B1}" destId="{AECF10C8-7176-474A-AA42-52B8B23F941E}" srcOrd="4" destOrd="0" presId="urn:microsoft.com/office/officeart/2005/8/layout/process4"/>
    <dgm:cxn modelId="{CC0027C9-0834-4B29-A92C-F457BFF45D0D}" type="presParOf" srcId="{AECF10C8-7176-474A-AA42-52B8B23F941E}" destId="{77D83F9A-6BCE-4B6C-8055-A5CBED5B638A}" srcOrd="0" destOrd="0" presId="urn:microsoft.com/office/officeart/2005/8/layout/process4"/>
    <dgm:cxn modelId="{AF796669-40F3-47F3-9F46-46A49ED26F3A}" type="presParOf" srcId="{AECF10C8-7176-474A-AA42-52B8B23F941E}" destId="{43C13C83-3C19-4E27-9A31-B6456464B2F3}" srcOrd="1" destOrd="0" presId="urn:microsoft.com/office/officeart/2005/8/layout/process4"/>
    <dgm:cxn modelId="{A93A8D9E-96E2-48A1-963C-03DB14379F34}" type="presParOf" srcId="{AECF10C8-7176-474A-AA42-52B8B23F941E}" destId="{CBDD20BA-C77D-4A5D-AAF0-CCA32CEDA8A9}" srcOrd="2" destOrd="0" presId="urn:microsoft.com/office/officeart/2005/8/layout/process4"/>
    <dgm:cxn modelId="{E8BA24E2-5B6A-4632-B8F8-4471BF5B86EF}" type="presParOf" srcId="{CBDD20BA-C77D-4A5D-AAF0-CCA32CEDA8A9}" destId="{70B98840-67DE-4421-AC6E-AB6D04A00366}" srcOrd="0" destOrd="0" presId="urn:microsoft.com/office/officeart/2005/8/layout/process4"/>
    <dgm:cxn modelId="{0745786B-08D5-403C-82D1-71A7FF07DF0F}" type="presParOf" srcId="{CBDD20BA-C77D-4A5D-AAF0-CCA32CEDA8A9}" destId="{C6E5A540-2FA6-4459-B40C-F0060D2600A4}" srcOrd="1" destOrd="0" presId="urn:microsoft.com/office/officeart/2005/8/layout/process4"/>
    <dgm:cxn modelId="{D6E3AD67-D8D9-426F-B6BF-0F99242F9E51}" type="presParOf" srcId="{BA578440-DCC2-48DB-ABA9-877EEC2459B1}" destId="{495E2E5B-41AF-44F1-9D30-C627CB7F477B}" srcOrd="5" destOrd="0" presId="urn:microsoft.com/office/officeart/2005/8/layout/process4"/>
    <dgm:cxn modelId="{0C734005-64BF-4709-AA32-1F08C45FC2B0}" type="presParOf" srcId="{BA578440-DCC2-48DB-ABA9-877EEC2459B1}" destId="{C4D2FCBC-3292-4D5A-B17F-BC9DFF317AA1}" srcOrd="6" destOrd="0" presId="urn:microsoft.com/office/officeart/2005/8/layout/process4"/>
    <dgm:cxn modelId="{BC16FFED-BB4C-493C-AF69-AED8CFA31611}" type="presParOf" srcId="{C4D2FCBC-3292-4D5A-B17F-BC9DFF317AA1}" destId="{6A45FDB6-6A4E-4F42-A0E8-93C847BFAE2A}" srcOrd="0" destOrd="0" presId="urn:microsoft.com/office/officeart/2005/8/layout/process4"/>
    <dgm:cxn modelId="{FC8C4CB3-79B6-4E3E-A659-505F4F45A2B4}" type="presParOf" srcId="{C4D2FCBC-3292-4D5A-B17F-BC9DFF317AA1}" destId="{72BD0BD2-6897-4011-A373-1216EF17DEDB}" srcOrd="1" destOrd="0" presId="urn:microsoft.com/office/officeart/2005/8/layout/process4"/>
    <dgm:cxn modelId="{868F3D77-9762-4016-B84F-F6BC403D30DF}" type="presParOf" srcId="{C4D2FCBC-3292-4D5A-B17F-BC9DFF317AA1}" destId="{8A96848C-858D-444E-9BB5-A0A8B53F8DB2}" srcOrd="2" destOrd="0" presId="urn:microsoft.com/office/officeart/2005/8/layout/process4"/>
    <dgm:cxn modelId="{4D909D74-D5EB-4A60-9F9C-39A21A41646A}" type="presParOf" srcId="{8A96848C-858D-444E-9BB5-A0A8B53F8DB2}" destId="{5A063B9B-4FB8-4F4D-AC08-3C525136080D}" srcOrd="0" destOrd="0" presId="urn:microsoft.com/office/officeart/2005/8/layout/process4"/>
    <dgm:cxn modelId="{375990C1-27AB-4D44-B22B-C3CE54CE4A12}" type="presParOf" srcId="{8A96848C-858D-444E-9BB5-A0A8B53F8DB2}" destId="{3338BAF5-5C0F-4CBC-BE11-02C426BA157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E153D-D0BA-433B-BE97-2B18F1FA7D20}">
      <dsp:nvSpPr>
        <dsp:cNvPr id="0" name=""/>
        <dsp:cNvSpPr/>
      </dsp:nvSpPr>
      <dsp:spPr>
        <a:xfrm>
          <a:off x="0" y="3158864"/>
          <a:ext cx="8770938" cy="691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IV</a:t>
          </a:r>
        </a:p>
      </dsp:txBody>
      <dsp:txXfrm>
        <a:off x="0" y="3158864"/>
        <a:ext cx="8770938" cy="373184"/>
      </dsp:txXfrm>
    </dsp:sp>
    <dsp:sp modelId="{D9089CB5-5F1C-4556-BE04-F200252341D2}">
      <dsp:nvSpPr>
        <dsp:cNvPr id="0" name=""/>
        <dsp:cNvSpPr/>
      </dsp:nvSpPr>
      <dsp:spPr>
        <a:xfrm>
          <a:off x="0" y="3518227"/>
          <a:ext cx="4385469" cy="3178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Own Project</a:t>
          </a:r>
        </a:p>
      </dsp:txBody>
      <dsp:txXfrm>
        <a:off x="0" y="3518227"/>
        <a:ext cx="4385469" cy="317897"/>
      </dsp:txXfrm>
    </dsp:sp>
    <dsp:sp modelId="{AE150717-C7EB-40D5-978E-E002DE3F4B50}">
      <dsp:nvSpPr>
        <dsp:cNvPr id="0" name=""/>
        <dsp:cNvSpPr/>
      </dsp:nvSpPr>
      <dsp:spPr>
        <a:xfrm>
          <a:off x="4385469" y="3518227"/>
          <a:ext cx="4385469" cy="31789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Progressing</a:t>
          </a:r>
        </a:p>
      </dsp:txBody>
      <dsp:txXfrm>
        <a:off x="4385469" y="3518227"/>
        <a:ext cx="4385469" cy="317897"/>
      </dsp:txXfrm>
    </dsp:sp>
    <dsp:sp modelId="{54EC3746-8EC6-4467-B6CC-B6A478DFCA53}">
      <dsp:nvSpPr>
        <dsp:cNvPr id="0" name=""/>
        <dsp:cNvSpPr/>
      </dsp:nvSpPr>
      <dsp:spPr>
        <a:xfrm rot="10800000">
          <a:off x="0" y="2106346"/>
          <a:ext cx="8770938" cy="106288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III</a:t>
          </a:r>
        </a:p>
      </dsp:txBody>
      <dsp:txXfrm rot="-10800000">
        <a:off x="0" y="2106346"/>
        <a:ext cx="8770938" cy="373072"/>
      </dsp:txXfrm>
    </dsp:sp>
    <dsp:sp modelId="{A802F039-C623-440A-B522-75226E02AD45}">
      <dsp:nvSpPr>
        <dsp:cNvPr id="0" name=""/>
        <dsp:cNvSpPr/>
      </dsp:nvSpPr>
      <dsp:spPr>
        <a:xfrm>
          <a:off x="0" y="2479418"/>
          <a:ext cx="4385469" cy="3178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Lab and Include own project</a:t>
          </a:r>
        </a:p>
      </dsp:txBody>
      <dsp:txXfrm>
        <a:off x="0" y="2479418"/>
        <a:ext cx="4385469" cy="317802"/>
      </dsp:txXfrm>
    </dsp:sp>
    <dsp:sp modelId="{AA6CA693-48F1-44AE-A170-8D83C9BD16EF}">
      <dsp:nvSpPr>
        <dsp:cNvPr id="0" name=""/>
        <dsp:cNvSpPr/>
      </dsp:nvSpPr>
      <dsp:spPr>
        <a:xfrm>
          <a:off x="4385469" y="2479418"/>
          <a:ext cx="4385469" cy="31780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Progressing</a:t>
          </a:r>
        </a:p>
      </dsp:txBody>
      <dsp:txXfrm>
        <a:off x="4385469" y="2479418"/>
        <a:ext cx="4385469" cy="317802"/>
      </dsp:txXfrm>
    </dsp:sp>
    <dsp:sp modelId="{43C13C83-3C19-4E27-9A31-B6456464B2F3}">
      <dsp:nvSpPr>
        <dsp:cNvPr id="0" name=""/>
        <dsp:cNvSpPr/>
      </dsp:nvSpPr>
      <dsp:spPr>
        <a:xfrm rot="10800000">
          <a:off x="0" y="1053827"/>
          <a:ext cx="8770938" cy="106288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II</a:t>
          </a:r>
        </a:p>
      </dsp:txBody>
      <dsp:txXfrm rot="-10800000">
        <a:off x="0" y="1053827"/>
        <a:ext cx="8770938" cy="373072"/>
      </dsp:txXfrm>
    </dsp:sp>
    <dsp:sp modelId="{70B98840-67DE-4421-AC6E-AB6D04A00366}">
      <dsp:nvSpPr>
        <dsp:cNvPr id="0" name=""/>
        <dsp:cNvSpPr/>
      </dsp:nvSpPr>
      <dsp:spPr>
        <a:xfrm>
          <a:off x="0" y="1426900"/>
          <a:ext cx="4385469" cy="31780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 Techniques</a:t>
          </a:r>
        </a:p>
      </dsp:txBody>
      <dsp:txXfrm>
        <a:off x="0" y="1426900"/>
        <a:ext cx="4385469" cy="317802"/>
      </dsp:txXfrm>
    </dsp:sp>
    <dsp:sp modelId="{C6E5A540-2FA6-4459-B40C-F0060D2600A4}">
      <dsp:nvSpPr>
        <dsp:cNvPr id="0" name=""/>
        <dsp:cNvSpPr/>
      </dsp:nvSpPr>
      <dsp:spPr>
        <a:xfrm>
          <a:off x="4385469" y="1426900"/>
          <a:ext cx="4385469" cy="3178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Progressing</a:t>
          </a:r>
        </a:p>
      </dsp:txBody>
      <dsp:txXfrm>
        <a:off x="4385469" y="1426900"/>
        <a:ext cx="4385469" cy="317802"/>
      </dsp:txXfrm>
    </dsp:sp>
    <dsp:sp modelId="{72BD0BD2-6897-4011-A373-1216EF17DEDB}">
      <dsp:nvSpPr>
        <dsp:cNvPr id="0" name=""/>
        <dsp:cNvSpPr/>
      </dsp:nvSpPr>
      <dsp:spPr>
        <a:xfrm rot="10800000">
          <a:off x="0" y="0"/>
          <a:ext cx="8770938" cy="10628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I</a:t>
          </a:r>
        </a:p>
      </dsp:txBody>
      <dsp:txXfrm rot="-10800000">
        <a:off x="0" y="0"/>
        <a:ext cx="8770938" cy="373072"/>
      </dsp:txXfrm>
    </dsp:sp>
    <dsp:sp modelId="{5A063B9B-4FB8-4F4D-AC08-3C525136080D}">
      <dsp:nvSpPr>
        <dsp:cNvPr id="0" name=""/>
        <dsp:cNvSpPr/>
      </dsp:nvSpPr>
      <dsp:spPr>
        <a:xfrm>
          <a:off x="0" y="374381"/>
          <a:ext cx="4385469" cy="31780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Introducing to Machine Learning</a:t>
          </a:r>
        </a:p>
      </dsp:txBody>
      <dsp:txXfrm>
        <a:off x="0" y="374381"/>
        <a:ext cx="4385469" cy="317802"/>
      </dsp:txXfrm>
    </dsp:sp>
    <dsp:sp modelId="{3338BAF5-5C0F-4CBC-BE11-02C426BA1575}">
      <dsp:nvSpPr>
        <dsp:cNvPr id="0" name=""/>
        <dsp:cNvSpPr/>
      </dsp:nvSpPr>
      <dsp:spPr>
        <a:xfrm>
          <a:off x="4385469" y="374381"/>
          <a:ext cx="4385469" cy="3178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Done</a:t>
          </a:r>
        </a:p>
      </dsp:txBody>
      <dsp:txXfrm>
        <a:off x="4385469" y="374381"/>
        <a:ext cx="4385469" cy="317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98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9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105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8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B6AB19E-A880-45CA-A30D-1ADE332DB33A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1C949BC-DD43-4236-B2A3-86D0C4236E4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8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B42C-DBFA-4B2B-849F-FD147C3A6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Techniques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439FB-8516-450C-9FF0-BF31E5BD6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2600" dirty="0"/>
              <a:t>Lecturer : Mr. Hel </a:t>
            </a:r>
            <a:r>
              <a:rPr lang="en-US" sz="2600" dirty="0" err="1"/>
              <a:t>Chanthan</a:t>
            </a:r>
            <a:endParaRPr lang="en-US" sz="2600" dirty="0"/>
          </a:p>
          <a:p>
            <a:pPr algn="ctr"/>
            <a:r>
              <a:rPr lang="en-US" sz="2600" dirty="0"/>
              <a:t>Student : Chek Nita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5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FE6F-CC1B-41CD-A1F3-84E6E8B8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C3A047-27ED-4106-A5C6-AC4E30604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09" y="2560955"/>
            <a:ext cx="6446520" cy="3406140"/>
          </a:xfrm>
        </p:spPr>
      </p:pic>
    </p:spTree>
    <p:extLst>
      <p:ext uri="{BB962C8B-B14F-4D97-AF65-F5344CB8AC3E}">
        <p14:creationId xmlns:p14="http://schemas.microsoft.com/office/powerpoint/2010/main" val="199331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2114-0340-4BFA-8D38-F4134AF8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302C4-9DB3-46FB-BC91-414201ABE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41" y="2201662"/>
            <a:ext cx="8306321" cy="4190259"/>
          </a:xfrm>
        </p:spPr>
      </p:pic>
    </p:spTree>
    <p:extLst>
      <p:ext uri="{BB962C8B-B14F-4D97-AF65-F5344CB8AC3E}">
        <p14:creationId xmlns:p14="http://schemas.microsoft.com/office/powerpoint/2010/main" val="7753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77BC-8D10-4F2D-8647-34AD081F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DAD23-29BC-4874-AC19-D666CFFA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369339"/>
            <a:ext cx="7981950" cy="2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D9F3-AE3D-40B8-AAAE-3BDB2B3A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CE9A9B-D763-4A53-8B88-C1173B47D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2751030"/>
            <a:ext cx="4070782" cy="310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B01E1-875E-4B7C-9C98-3FBBAFFF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573" y="2751030"/>
            <a:ext cx="4682331" cy="3486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312AC-81A3-448C-8A2D-B7BA3AF9A3D2}"/>
              </a:ext>
            </a:extLst>
          </p:cNvPr>
          <p:cNvSpPr txBox="1"/>
          <p:nvPr/>
        </p:nvSpPr>
        <p:spPr>
          <a:xfrm>
            <a:off x="4185853" y="245059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E6FAD-44A8-4C35-9C9E-BB4E0A1EEF28}"/>
              </a:ext>
            </a:extLst>
          </p:cNvPr>
          <p:cNvSpPr txBox="1"/>
          <p:nvPr/>
        </p:nvSpPr>
        <p:spPr>
          <a:xfrm>
            <a:off x="8770025" y="247066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</a:t>
            </a:r>
          </a:p>
        </p:txBody>
      </p:sp>
    </p:spTree>
    <p:extLst>
      <p:ext uri="{BB962C8B-B14F-4D97-AF65-F5344CB8AC3E}">
        <p14:creationId xmlns:p14="http://schemas.microsoft.com/office/powerpoint/2010/main" val="30316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23A3-D7C8-4DE0-999B-DF08CA6B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err="1"/>
              <a:t>Neigbor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139BC-A257-4539-B6DC-0BF5C7EAD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38" y="2378924"/>
            <a:ext cx="6994928" cy="3790624"/>
          </a:xfrm>
        </p:spPr>
      </p:pic>
    </p:spTree>
    <p:extLst>
      <p:ext uri="{BB962C8B-B14F-4D97-AF65-F5344CB8AC3E}">
        <p14:creationId xmlns:p14="http://schemas.microsoft.com/office/powerpoint/2010/main" val="75727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5ED0-56DA-40B3-9F38-2B783551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BACA0-2162-4732-8FE9-EA4AA7548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786" y="2456154"/>
            <a:ext cx="7558398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8C4B-F90A-4D84-ACB7-B166965B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3510CD-A645-43DC-9DC4-812A6B2D0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65" y="2438400"/>
            <a:ext cx="8240207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9D8F-92EB-4AE8-930A-16E98FAC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6AAE0C-D871-445B-BD55-2C4E2301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7982" y="2438400"/>
            <a:ext cx="7802373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D5AC-9940-4B09-8089-70703593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D33D-8D46-4ADC-95CB-BCDCE9F8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is similar to regression and classification but mostly use for unlabeled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23AF-BCC9-4827-9F1F-444031C6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32" y="3246833"/>
            <a:ext cx="6789984" cy="30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7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1DC-0577-4900-967A-CDEE950B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Applications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AD2F96-20B4-4787-A35E-141F359E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234" y="2444419"/>
            <a:ext cx="4923037" cy="2793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508E3-A07C-4DA9-AB77-DA48F664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08" y="2580571"/>
            <a:ext cx="4311926" cy="23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1C88-A180-49FC-82F3-E2F5E342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24E00F-A906-4C08-9806-1F1EABF5F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26171"/>
              </p:ext>
            </p:extLst>
          </p:nvPr>
        </p:nvGraphicFramePr>
        <p:xfrm>
          <a:off x="2933700" y="2438399"/>
          <a:ext cx="8770938" cy="385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26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C730-D094-436B-B03F-E5DBEC92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7EB3DC-5022-483B-92BA-EAD74634D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381" y="2438400"/>
            <a:ext cx="7589576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4358-F587-42ED-B8A9-DDC7F671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A933-6C4E-4DCC-8685-F07861FA2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capture the pattern of peoples’ behavior and use it to predict what else they might want or like.</a:t>
            </a:r>
          </a:p>
          <a:p>
            <a:r>
              <a:rPr lang="en-US" dirty="0"/>
              <a:t>Type of recommender systems :</a:t>
            </a:r>
          </a:p>
          <a:p>
            <a:pPr lvl="1"/>
            <a:r>
              <a:rPr lang="en-US" dirty="0"/>
              <a:t>Content-Based recommendation</a:t>
            </a:r>
          </a:p>
          <a:p>
            <a:pPr lvl="1"/>
            <a:r>
              <a:rPr lang="en-US" dirty="0"/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346818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C15E-4658-478D-96E5-5B7E00FE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vs Collaboration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C7BF28-4414-4583-B460-FACBDA173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1" y="2447278"/>
            <a:ext cx="4017516" cy="365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459AE-FF2E-4BE8-A32A-152B7CA9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92" y="2447278"/>
            <a:ext cx="4664279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5ECB-0386-4501-A873-8AD4DC5A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EA13-0EDB-4D67-B33D-88D7A3C88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techniques</a:t>
            </a:r>
          </a:p>
          <a:p>
            <a:r>
              <a:rPr lang="en-US" dirty="0"/>
              <a:t>Regression </a:t>
            </a:r>
          </a:p>
          <a:p>
            <a:pPr lvl="1"/>
            <a:r>
              <a:rPr lang="en-US" dirty="0"/>
              <a:t>Simple Linear regression</a:t>
            </a:r>
          </a:p>
          <a:p>
            <a:pPr lvl="1"/>
            <a:r>
              <a:rPr lang="en-US" dirty="0"/>
              <a:t>Multiple Linear regression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Neigbor</a:t>
            </a:r>
            <a:endParaRPr lang="en-US" dirty="0"/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Logistic Linear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Recommender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9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F756-3A1B-402D-A545-CAED33F2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86BE-78F6-49CE-9862-D850633F7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780" y="2287480"/>
            <a:ext cx="8770571" cy="3651504"/>
          </a:xfrm>
        </p:spPr>
        <p:txBody>
          <a:bodyPr>
            <a:normAutofit/>
          </a:bodyPr>
          <a:lstStyle/>
          <a:p>
            <a:r>
              <a:rPr lang="en-US" dirty="0"/>
              <a:t>Machine Learning techniques :</a:t>
            </a:r>
          </a:p>
          <a:p>
            <a:pPr lvl="1"/>
            <a:r>
              <a:rPr lang="en-US" dirty="0"/>
              <a:t>Regression/Estimation</a:t>
            </a:r>
          </a:p>
          <a:p>
            <a:pPr lvl="2"/>
            <a:r>
              <a:rPr lang="en-US" dirty="0"/>
              <a:t>Predicting continuous values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Prediction the item class/ category of a case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Finding the structure of data / summarization</a:t>
            </a:r>
          </a:p>
          <a:p>
            <a:pPr lvl="1"/>
            <a:r>
              <a:rPr lang="en-US" dirty="0"/>
              <a:t>Associations</a:t>
            </a:r>
          </a:p>
          <a:p>
            <a:pPr lvl="2"/>
            <a:r>
              <a:rPr lang="en-US" dirty="0"/>
              <a:t>Finding item that co-occur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0EE93B-A493-4C87-A498-9E9113176CC5}"/>
              </a:ext>
            </a:extLst>
          </p:cNvPr>
          <p:cNvSpPr txBox="1">
            <a:spLocks/>
          </p:cNvSpPr>
          <p:nvPr/>
        </p:nvSpPr>
        <p:spPr>
          <a:xfrm>
            <a:off x="7416925" y="2638151"/>
            <a:ext cx="4550176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Anomaly detection</a:t>
            </a:r>
          </a:p>
          <a:p>
            <a:pPr lvl="2"/>
            <a:r>
              <a:rPr lang="en-US" dirty="0"/>
              <a:t>Discovering abnormal and unusual case</a:t>
            </a:r>
          </a:p>
          <a:p>
            <a:pPr lvl="1"/>
            <a:r>
              <a:rPr lang="en-US" dirty="0"/>
              <a:t>Sequence mining</a:t>
            </a:r>
          </a:p>
          <a:p>
            <a:pPr lvl="2"/>
            <a:r>
              <a:rPr lang="en-US" dirty="0"/>
              <a:t>Predict next events</a:t>
            </a:r>
          </a:p>
          <a:p>
            <a:pPr lvl="1"/>
            <a:r>
              <a:rPr lang="en-US" dirty="0"/>
              <a:t>Dimension Reduction</a:t>
            </a:r>
          </a:p>
          <a:p>
            <a:pPr lvl="2"/>
            <a:r>
              <a:rPr lang="en-US" dirty="0"/>
              <a:t>Reducing the size of data</a:t>
            </a:r>
          </a:p>
          <a:p>
            <a:pPr lvl="1"/>
            <a:r>
              <a:rPr lang="en-US" dirty="0"/>
              <a:t>Recommendation systems</a:t>
            </a:r>
          </a:p>
          <a:p>
            <a:pPr lvl="2"/>
            <a:r>
              <a:rPr lang="en-US" dirty="0"/>
              <a:t>Recommending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8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291C-58D7-49B5-B6CB-4AFCB62E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3968-09FC-496E-8B82-26412C76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Regression ? </a:t>
            </a:r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E42E2-9ABD-4F78-A40C-0D53FEE7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82" y="2985641"/>
            <a:ext cx="7028895" cy="29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21D6-C73C-45AF-877D-7CD96B2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213A-99BC-4BC0-9190-235AA313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1" y="2438400"/>
            <a:ext cx="4115169" cy="3651504"/>
          </a:xfrm>
        </p:spPr>
        <p:txBody>
          <a:bodyPr/>
          <a:lstStyle/>
          <a:p>
            <a:r>
              <a:rPr lang="en-US" dirty="0"/>
              <a:t>Type of Regression models :</a:t>
            </a:r>
          </a:p>
          <a:p>
            <a:pPr lvl="1"/>
            <a:r>
              <a:rPr lang="en-US" dirty="0"/>
              <a:t>Simple Linear Regression </a:t>
            </a:r>
          </a:p>
          <a:p>
            <a:pPr lvl="2"/>
            <a:r>
              <a:rPr lang="en-US" dirty="0"/>
              <a:t>Simple Linear Regression </a:t>
            </a:r>
          </a:p>
          <a:p>
            <a:pPr lvl="2"/>
            <a:r>
              <a:rPr lang="en-US" dirty="0"/>
              <a:t>Simple Non-Linear Regression</a:t>
            </a:r>
          </a:p>
          <a:p>
            <a:pPr lvl="1"/>
            <a:r>
              <a:rPr lang="en-US" dirty="0"/>
              <a:t>Multiple Linear Regression</a:t>
            </a:r>
          </a:p>
          <a:p>
            <a:pPr lvl="2"/>
            <a:r>
              <a:rPr lang="en-US" dirty="0"/>
              <a:t>Multiple Linear Regression</a:t>
            </a:r>
          </a:p>
          <a:p>
            <a:pPr lvl="2"/>
            <a:r>
              <a:rPr lang="en-US" dirty="0"/>
              <a:t>Multiple Non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4782F-AEBC-4063-A550-FEFDDC62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409" y="2627791"/>
            <a:ext cx="4918778" cy="24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6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4E13-9844-4C48-8B00-1AFA5C73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3B746-882E-4DFD-9A19-136D0E947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1102" r="30709" b="16992"/>
          <a:stretch/>
        </p:blipFill>
        <p:spPr>
          <a:xfrm>
            <a:off x="5930285" y="2254928"/>
            <a:ext cx="5992428" cy="39190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00486-1E1F-477C-89BE-AF77DAE0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9643" r="41522" b="4860"/>
          <a:stretch/>
        </p:blipFill>
        <p:spPr>
          <a:xfrm>
            <a:off x="2769833" y="3169329"/>
            <a:ext cx="3098308" cy="24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93C5-2B4A-4309-A0CE-D7433A0C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8D8C6-BE96-485A-8306-3CB173BB8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54" y="2465033"/>
            <a:ext cx="7036127" cy="3651250"/>
          </a:xfrm>
        </p:spPr>
      </p:pic>
    </p:spTree>
    <p:extLst>
      <p:ext uri="{BB962C8B-B14F-4D97-AF65-F5344CB8AC3E}">
        <p14:creationId xmlns:p14="http://schemas.microsoft.com/office/powerpoint/2010/main" val="327196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463F-4030-4052-9D44-D2FE6D87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F3409-AA9F-40F9-A20D-6ABFBF73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06292"/>
            <a:ext cx="7767813" cy="40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3932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665</TotalTime>
  <Words>239</Words>
  <Application>Microsoft Office PowerPoint</Application>
  <PresentationFormat>Widescreen</PresentationFormat>
  <Paragraphs>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Schoolbook</vt:lpstr>
      <vt:lpstr>Corbel</vt:lpstr>
      <vt:lpstr>Feathered</vt:lpstr>
      <vt:lpstr>Machine Learning Techniques  Week II</vt:lpstr>
      <vt:lpstr>Planning</vt:lpstr>
      <vt:lpstr>Outline</vt:lpstr>
      <vt:lpstr>Machine Learning Techniques</vt:lpstr>
      <vt:lpstr>Regression</vt:lpstr>
      <vt:lpstr>Regression</vt:lpstr>
      <vt:lpstr>Simple Linear Regression</vt:lpstr>
      <vt:lpstr>Simple Linear Regression</vt:lpstr>
      <vt:lpstr>Multiple Linear Regression</vt:lpstr>
      <vt:lpstr>Multiple Linear Regression</vt:lpstr>
      <vt:lpstr>Non-Linear Regression</vt:lpstr>
      <vt:lpstr>Classification</vt:lpstr>
      <vt:lpstr>Classification</vt:lpstr>
      <vt:lpstr>K-Nearest Neigbor</vt:lpstr>
      <vt:lpstr>Decision Tree</vt:lpstr>
      <vt:lpstr>Logistic Regression</vt:lpstr>
      <vt:lpstr>Logistic Regression</vt:lpstr>
      <vt:lpstr>Clustering</vt:lpstr>
      <vt:lpstr>Clustering Applications </vt:lpstr>
      <vt:lpstr>Clustering Algorism</vt:lpstr>
      <vt:lpstr>Recommender Systems</vt:lpstr>
      <vt:lpstr>Content-based vs 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 Week I</dc:title>
  <dc:creator>Chek Nita</dc:creator>
  <cp:lastModifiedBy>Chek Nita</cp:lastModifiedBy>
  <cp:revision>21</cp:revision>
  <dcterms:created xsi:type="dcterms:W3CDTF">2020-08-31T16:17:57Z</dcterms:created>
  <dcterms:modified xsi:type="dcterms:W3CDTF">2020-09-10T04:10:34Z</dcterms:modified>
</cp:coreProperties>
</file>